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3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Database dan project plan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Nahdia Rani Sholihah</a:t>
            </a:r>
          </a:p>
          <a:p>
            <a:r>
              <a:rPr lang="id-ID" dirty="0" smtClean="0"/>
              <a:t>17/416358/SV/14096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53785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Fase systeM development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Perencanaan</a:t>
            </a:r>
          </a:p>
          <a:p>
            <a:r>
              <a:rPr lang="id-ID" dirty="0" smtClean="0"/>
              <a:t>Analisa</a:t>
            </a:r>
          </a:p>
          <a:p>
            <a:r>
              <a:rPr lang="id-ID" dirty="0" smtClean="0"/>
              <a:t>Desain</a:t>
            </a:r>
          </a:p>
          <a:p>
            <a:r>
              <a:rPr lang="id-ID" dirty="0" smtClean="0"/>
              <a:t>Implementasi</a:t>
            </a:r>
          </a:p>
          <a:p>
            <a:r>
              <a:rPr lang="id-ID" dirty="0" smtClean="0"/>
              <a:t>Operasi, Dukungan, dan Keamanan               Maintenance</a:t>
            </a:r>
            <a:endParaRPr lang="id-ID" dirty="0"/>
          </a:p>
        </p:txBody>
      </p:sp>
      <p:sp>
        <p:nvSpPr>
          <p:cNvPr id="4" name="Right Arrow 3"/>
          <p:cNvSpPr/>
          <p:nvPr/>
        </p:nvSpPr>
        <p:spPr>
          <a:xfrm>
            <a:off x="5617029" y="3313215"/>
            <a:ext cx="878774" cy="1543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59789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959" y="712519"/>
            <a:ext cx="9522958" cy="5354050"/>
          </a:xfrm>
        </p:spPr>
      </p:pic>
    </p:spTree>
    <p:extLst>
      <p:ext uri="{BB962C8B-B14F-4D97-AF65-F5344CB8AC3E}">
        <p14:creationId xmlns:p14="http://schemas.microsoft.com/office/powerpoint/2010/main" val="741780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660" y="712519"/>
            <a:ext cx="9441531" cy="5308270"/>
          </a:xfrm>
        </p:spPr>
      </p:pic>
    </p:spTree>
    <p:extLst>
      <p:ext uri="{BB962C8B-B14F-4D97-AF65-F5344CB8AC3E}">
        <p14:creationId xmlns:p14="http://schemas.microsoft.com/office/powerpoint/2010/main" val="2639466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481" y="780802"/>
            <a:ext cx="9362322" cy="5263737"/>
          </a:xfrm>
        </p:spPr>
      </p:pic>
    </p:spTree>
    <p:extLst>
      <p:ext uri="{BB962C8B-B14F-4D97-AF65-F5344CB8AC3E}">
        <p14:creationId xmlns:p14="http://schemas.microsoft.com/office/powerpoint/2010/main" val="1614086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731" y="863930"/>
            <a:ext cx="9467934" cy="5323114"/>
          </a:xfrm>
        </p:spPr>
      </p:pic>
    </p:spTree>
    <p:extLst>
      <p:ext uri="{BB962C8B-B14F-4D97-AF65-F5344CB8AC3E}">
        <p14:creationId xmlns:p14="http://schemas.microsoft.com/office/powerpoint/2010/main" val="3762696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357" y="757052"/>
            <a:ext cx="9531300" cy="5358740"/>
          </a:xfrm>
        </p:spPr>
      </p:pic>
    </p:spTree>
    <p:extLst>
      <p:ext uri="{BB962C8B-B14F-4D97-AF65-F5344CB8AC3E}">
        <p14:creationId xmlns:p14="http://schemas.microsoft.com/office/powerpoint/2010/main" val="3263627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76" y="555170"/>
            <a:ext cx="9354810" cy="5259513"/>
          </a:xfrm>
        </p:spPr>
      </p:pic>
    </p:spTree>
    <p:extLst>
      <p:ext uri="{BB962C8B-B14F-4D97-AF65-F5344CB8AC3E}">
        <p14:creationId xmlns:p14="http://schemas.microsoft.com/office/powerpoint/2010/main" val="2734030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479" y="757052"/>
            <a:ext cx="9531300" cy="5358740"/>
          </a:xfrm>
        </p:spPr>
      </p:pic>
    </p:spTree>
    <p:extLst>
      <p:ext uri="{BB962C8B-B14F-4D97-AF65-F5344CB8AC3E}">
        <p14:creationId xmlns:p14="http://schemas.microsoft.com/office/powerpoint/2010/main" val="3330824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861" y="947056"/>
            <a:ext cx="8876518" cy="4990605"/>
          </a:xfrm>
        </p:spPr>
      </p:pic>
    </p:spTree>
    <p:extLst>
      <p:ext uri="{BB962C8B-B14F-4D97-AF65-F5344CB8AC3E}">
        <p14:creationId xmlns:p14="http://schemas.microsoft.com/office/powerpoint/2010/main" val="1030420823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17</TotalTime>
  <Words>22</Words>
  <Application>Microsoft Office PowerPoint</Application>
  <PresentationFormat>Widescreen</PresentationFormat>
  <Paragraphs>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Century Gothic</vt:lpstr>
      <vt:lpstr>Wingdings 3</vt:lpstr>
      <vt:lpstr>Slice</vt:lpstr>
      <vt:lpstr>Database dan project plan</vt:lpstr>
      <vt:lpstr>Fase systeM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 dan project plan</dc:title>
  <dc:creator>Nahdia Rani Sholihah Muhammad Rum</dc:creator>
  <cp:lastModifiedBy>Nahdia Rani Sholihah Muhammad Rum</cp:lastModifiedBy>
  <cp:revision>2</cp:revision>
  <dcterms:created xsi:type="dcterms:W3CDTF">2017-11-12T13:36:13Z</dcterms:created>
  <dcterms:modified xsi:type="dcterms:W3CDTF">2017-11-12T13:53:50Z</dcterms:modified>
</cp:coreProperties>
</file>